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3DE49CD-735A-344F-9BA4-66EFAB6A6530}" v="8" dt="2024-01-29T06:32:59.51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785"/>
    <p:restoredTop sz="96327"/>
  </p:normalViewPr>
  <p:slideViewPr>
    <p:cSldViewPr snapToGrid="0">
      <p:cViewPr varScale="1">
        <p:scale>
          <a:sx n="119" d="100"/>
          <a:sy n="119" d="100"/>
        </p:scale>
        <p:origin x="216" y="2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D41C30-1036-1645-8218-238CB2ABF634}" type="datetimeFigureOut">
              <a:rPr lang="en-US" smtClean="0"/>
              <a:t>1/29/24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91B6FF-97DF-5643-BFC8-C335459A06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79487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91B6FF-97DF-5643-BFC8-C335459A06E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05358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ECCFE0-AFE5-7073-0F2E-F0491B5AA80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AF07E71-35DE-92AE-E772-6F462C4DFD1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88838C-E4B7-198C-F8AD-4A2BE96499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14D9D-C684-CB49-9617-8FABC9B28B56}" type="datetimeFigureOut">
              <a:rPr lang="en-US" smtClean="0"/>
              <a:t>1/29/24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61D650-87B4-8472-6DDB-BBB480680E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E8C3104-DCBB-5CAC-FA51-1DEBBFF08F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0309E-4900-904E-9A26-C434C9AE9E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99955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A0490C-B788-1385-6D7D-7A75CCB14A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DEF7473-3230-EB60-A5D1-3E9CCEC69BC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869CA9-5F5B-4BB1-8585-69462C8E47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14D9D-C684-CB49-9617-8FABC9B28B56}" type="datetimeFigureOut">
              <a:rPr lang="en-US" smtClean="0"/>
              <a:t>1/29/24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501A2F-E7A0-EA10-6136-0E9185EB49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51BEF6-20D0-7780-DF41-E9D175DA73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0309E-4900-904E-9A26-C434C9AE9E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37487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257EDA3-551A-F1D2-BDF2-8BB75548B2F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BB7D366-9E3E-A6B6-AEC2-937D699CC01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76796-16F5-96C6-ACD7-5BF10EE31A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14D9D-C684-CB49-9617-8FABC9B28B56}" type="datetimeFigureOut">
              <a:rPr lang="en-US" smtClean="0"/>
              <a:t>1/29/24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4395CC-E06E-4EB8-D2F7-5FB19F9A42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333AA1-C760-846F-2D3A-B0EB3F23DC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0309E-4900-904E-9A26-C434C9AE9E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08437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AB77FF-5D79-A7C4-44E5-E778F6EC14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D0B3EF-7F9D-62C5-5C63-1C09D37FA8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DC506E-41D3-00CF-B2DD-8F816938CF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14D9D-C684-CB49-9617-8FABC9B28B56}" type="datetimeFigureOut">
              <a:rPr lang="en-US" smtClean="0"/>
              <a:t>1/29/24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9B7FCB-231A-8A07-549A-EDB9BAAB95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B6A488-421A-9DFF-C52B-8140BF967A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0309E-4900-904E-9A26-C434C9AE9E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50147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FF2D79-D5ED-4E4E-72CB-FFEDEEFD42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B16A6B4-4F13-9BCF-CCE8-07F6C33349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C54315-7FFB-5C44-636F-1489B0623F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14D9D-C684-CB49-9617-8FABC9B28B56}" type="datetimeFigureOut">
              <a:rPr lang="en-US" smtClean="0"/>
              <a:t>1/29/24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780D2D-20D4-397B-EEDB-E0019ECF62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7DD360-49A4-A4FE-5FBF-FD95A3D765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0309E-4900-904E-9A26-C434C9AE9E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56700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32FA97-1D77-E62A-939C-52BBFDF95C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353D10-FBB3-4207-9B6D-8D8F37DB418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468736C-28BE-3099-6D06-78C3CA04164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D4A30D8-55A3-046E-A416-CCAF179765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14D9D-C684-CB49-9617-8FABC9B28B56}" type="datetimeFigureOut">
              <a:rPr lang="en-US" smtClean="0"/>
              <a:t>1/29/24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AEDFAF1-623C-C6F8-3042-54C34D2921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DAFF257-4745-55EA-9EEB-84B7E76120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0309E-4900-904E-9A26-C434C9AE9E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53764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DDB3B0-8E6D-8457-E029-363363C7BD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A7F1164-0CE2-6940-5B37-FE8E1D99535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57B1A4A-EDB5-8100-F59D-2AFCCFCED5A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AA549-18DC-1FD8-E4F4-3655483E22A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E4BEF13-5669-3911-C3D9-6530BDCC881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8067F2F-5190-F7FB-DB99-CF95D801DA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14D9D-C684-CB49-9617-8FABC9B28B56}" type="datetimeFigureOut">
              <a:rPr lang="en-US" smtClean="0"/>
              <a:t>1/29/24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0884562-EBB3-1AAC-AC0B-F95C744825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00D4850-847F-7C36-247B-B24C5AD17F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0309E-4900-904E-9A26-C434C9AE9E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87903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386E35-C57B-5DF0-8F26-2C9C7343AE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FA97D87-E3D6-AA9B-3EFF-08641FC660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14D9D-C684-CB49-9617-8FABC9B28B56}" type="datetimeFigureOut">
              <a:rPr lang="en-US" smtClean="0"/>
              <a:t>1/29/24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7634945-75BB-7DFA-435A-4B92722A0C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1E41CE2-6402-FFF8-AA3C-49EFE3655E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0309E-4900-904E-9A26-C434C9AE9E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41460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E98828B-17AF-E3E3-D0ED-E6AE184CC1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14D9D-C684-CB49-9617-8FABC9B28B56}" type="datetimeFigureOut">
              <a:rPr lang="en-US" smtClean="0"/>
              <a:t>1/29/24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84589F5-2A22-60F6-9570-AB714AE57D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4DECF48-7DF8-5760-8813-B718F4B8B2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0309E-4900-904E-9A26-C434C9AE9E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083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FC3DCC-805D-7458-0786-6E92E67194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88D963-3780-27D4-2E0B-C2F0F325FD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17C5531-CD50-50CD-DA97-8F27195FD2D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839DE08-A4F6-40ED-11F5-F98C743ED5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14D9D-C684-CB49-9617-8FABC9B28B56}" type="datetimeFigureOut">
              <a:rPr lang="en-US" smtClean="0"/>
              <a:t>1/29/24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74EA8F8-7C40-C428-3490-6C441033AE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E6097F6-F4D2-BE3E-AFB0-25739D6083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0309E-4900-904E-9A26-C434C9AE9E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87221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1A1067-3646-2A06-1E6D-815202E197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BCAF856-7F52-9DF3-621D-94C9FF36381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BE93C33-4B73-6A94-EA93-B9C1042C338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8680378-E9F5-E9B0-25D5-882509F607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14D9D-C684-CB49-9617-8FABC9B28B56}" type="datetimeFigureOut">
              <a:rPr lang="en-US" smtClean="0"/>
              <a:t>1/29/24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FEE446-6C9E-A128-2FD8-79C3318833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EF1B601-8F98-2D2E-27C1-0F81A6B22B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0309E-4900-904E-9A26-C434C9AE9E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98556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FCBA8BD-E461-9C75-6D8C-62D03DBF7E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A24A424-9D4A-2B08-A3CF-D2453B7B1E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BD535D-D733-5315-83E8-3A5295F71FA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14D9D-C684-CB49-9617-8FABC9B28B56}" type="datetimeFigureOut">
              <a:rPr lang="en-US" smtClean="0"/>
              <a:t>1/29/24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F64785-309E-B836-6CE3-6542018A04B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623C89-C969-94B0-B088-99D201A6EBA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E0309E-4900-904E-9A26-C434C9AE9E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33461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7" Type="http://schemas.openxmlformats.org/officeDocument/2006/relationships/image" Target="../media/image5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g"/><Relationship Id="rId5" Type="http://schemas.openxmlformats.org/officeDocument/2006/relationships/image" Target="../media/image3.jpg"/><Relationship Id="rId4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Picture 52" descr="A close-up of a paper&#10;&#10;Description automatically generated">
            <a:extLst>
              <a:ext uri="{FF2B5EF4-FFF2-40B4-BE49-F238E27FC236}">
                <a16:creationId xmlns:a16="http://schemas.microsoft.com/office/drawing/2014/main" id="{198FCC6D-7564-A8EB-2D8B-348327179A3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1494" t="21977" r="16343" b="5560"/>
          <a:stretch/>
        </p:blipFill>
        <p:spPr>
          <a:xfrm>
            <a:off x="614106" y="3250989"/>
            <a:ext cx="3649513" cy="3176618"/>
          </a:xfrm>
          <a:prstGeom prst="rect">
            <a:avLst/>
          </a:prstGeom>
        </p:spPr>
      </p:pic>
      <p:sp>
        <p:nvSpPr>
          <p:cNvPr id="86" name="Rectangle 85">
            <a:extLst>
              <a:ext uri="{FF2B5EF4-FFF2-40B4-BE49-F238E27FC236}">
                <a16:creationId xmlns:a16="http://schemas.microsoft.com/office/drawing/2014/main" id="{1C5347E7-F466-CEF6-393D-5C1D170CC8BB}"/>
              </a:ext>
            </a:extLst>
          </p:cNvPr>
          <p:cNvSpPr/>
          <p:nvPr/>
        </p:nvSpPr>
        <p:spPr>
          <a:xfrm>
            <a:off x="1071467" y="4125692"/>
            <a:ext cx="2317192" cy="336642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FFB3BE12-DD4A-1664-00D7-F3725A5B5230}"/>
              </a:ext>
            </a:extLst>
          </p:cNvPr>
          <p:cNvSpPr txBox="1"/>
          <p:nvPr/>
        </p:nvSpPr>
        <p:spPr>
          <a:xfrm>
            <a:off x="3364091" y="4169946"/>
            <a:ext cx="770215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>
                <a:latin typeface="Arial" panose="020B0604020202020204" pitchFamily="34" charset="0"/>
                <a:cs typeface="Arial" panose="020B0604020202020204" pitchFamily="34" charset="0"/>
              </a:rPr>
              <a:t>AMPK</a:t>
            </a:r>
          </a:p>
        </p:txBody>
      </p:sp>
      <p:grpSp>
        <p:nvGrpSpPr>
          <p:cNvPr id="119" name="Group 118">
            <a:extLst>
              <a:ext uri="{FF2B5EF4-FFF2-40B4-BE49-F238E27FC236}">
                <a16:creationId xmlns:a16="http://schemas.microsoft.com/office/drawing/2014/main" id="{529D3413-A2D7-8B20-B079-5EBDA81C7045}"/>
              </a:ext>
            </a:extLst>
          </p:cNvPr>
          <p:cNvGrpSpPr/>
          <p:nvPr/>
        </p:nvGrpSpPr>
        <p:grpSpPr>
          <a:xfrm>
            <a:off x="212617" y="3310662"/>
            <a:ext cx="1204469" cy="2621429"/>
            <a:chOff x="51376" y="3337099"/>
            <a:chExt cx="1284224" cy="2795009"/>
          </a:xfrm>
        </p:grpSpPr>
        <p:sp>
          <p:nvSpPr>
            <p:cNvPr id="88" name="TextBox 87">
              <a:extLst>
                <a:ext uri="{FF2B5EF4-FFF2-40B4-BE49-F238E27FC236}">
                  <a16:creationId xmlns:a16="http://schemas.microsoft.com/office/drawing/2014/main" id="{12155D50-31FB-F6C5-68CC-FCA1447FFA88}"/>
                </a:ext>
              </a:extLst>
            </p:cNvPr>
            <p:cNvSpPr txBox="1"/>
            <p:nvPr/>
          </p:nvSpPr>
          <p:spPr>
            <a:xfrm>
              <a:off x="55776" y="3885889"/>
              <a:ext cx="856150" cy="2365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150</a:t>
              </a:r>
            </a:p>
          </p:txBody>
        </p:sp>
        <p:sp>
          <p:nvSpPr>
            <p:cNvPr id="89" name="TextBox 88">
              <a:extLst>
                <a:ext uri="{FF2B5EF4-FFF2-40B4-BE49-F238E27FC236}">
                  <a16:creationId xmlns:a16="http://schemas.microsoft.com/office/drawing/2014/main" id="{FF456BEC-2085-4434-1644-0E625E86377A}"/>
                </a:ext>
              </a:extLst>
            </p:cNvPr>
            <p:cNvSpPr txBox="1"/>
            <p:nvPr/>
          </p:nvSpPr>
          <p:spPr>
            <a:xfrm>
              <a:off x="60178" y="4093208"/>
              <a:ext cx="856149" cy="2365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100</a:t>
              </a:r>
            </a:p>
          </p:txBody>
        </p:sp>
        <p:sp>
          <p:nvSpPr>
            <p:cNvPr id="90" name="TextBox 89">
              <a:extLst>
                <a:ext uri="{FF2B5EF4-FFF2-40B4-BE49-F238E27FC236}">
                  <a16:creationId xmlns:a16="http://schemas.microsoft.com/office/drawing/2014/main" id="{C0990983-C8BF-1A15-8D3B-A93CC74BD913}"/>
                </a:ext>
              </a:extLst>
            </p:cNvPr>
            <p:cNvSpPr txBox="1"/>
            <p:nvPr/>
          </p:nvSpPr>
          <p:spPr>
            <a:xfrm>
              <a:off x="186323" y="4355667"/>
              <a:ext cx="856149" cy="2365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75</a:t>
              </a:r>
            </a:p>
          </p:txBody>
        </p:sp>
        <p:sp>
          <p:nvSpPr>
            <p:cNvPr id="95" name="TextBox 94">
              <a:extLst>
                <a:ext uri="{FF2B5EF4-FFF2-40B4-BE49-F238E27FC236}">
                  <a16:creationId xmlns:a16="http://schemas.microsoft.com/office/drawing/2014/main" id="{5C4E5FF1-0514-5D61-0949-49CFB2E8198D}"/>
                </a:ext>
              </a:extLst>
            </p:cNvPr>
            <p:cNvSpPr txBox="1"/>
            <p:nvPr/>
          </p:nvSpPr>
          <p:spPr>
            <a:xfrm>
              <a:off x="197403" y="4623515"/>
              <a:ext cx="856149" cy="2365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50</a:t>
              </a:r>
            </a:p>
          </p:txBody>
        </p:sp>
        <p:sp>
          <p:nvSpPr>
            <p:cNvPr id="97" name="TextBox 96">
              <a:extLst>
                <a:ext uri="{FF2B5EF4-FFF2-40B4-BE49-F238E27FC236}">
                  <a16:creationId xmlns:a16="http://schemas.microsoft.com/office/drawing/2014/main" id="{8F293D8C-B967-36AD-B0DF-007A7A26D1BD}"/>
                </a:ext>
              </a:extLst>
            </p:cNvPr>
            <p:cNvSpPr txBox="1"/>
            <p:nvPr/>
          </p:nvSpPr>
          <p:spPr>
            <a:xfrm>
              <a:off x="110947" y="5072635"/>
              <a:ext cx="856149" cy="2365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37</a:t>
              </a:r>
            </a:p>
          </p:txBody>
        </p:sp>
        <p:sp>
          <p:nvSpPr>
            <p:cNvPr id="98" name="TextBox 97">
              <a:extLst>
                <a:ext uri="{FF2B5EF4-FFF2-40B4-BE49-F238E27FC236}">
                  <a16:creationId xmlns:a16="http://schemas.microsoft.com/office/drawing/2014/main" id="{D50194C6-9BF9-41C4-CC9F-DFC3C2578E1F}"/>
                </a:ext>
              </a:extLst>
            </p:cNvPr>
            <p:cNvSpPr txBox="1"/>
            <p:nvPr/>
          </p:nvSpPr>
          <p:spPr>
            <a:xfrm>
              <a:off x="479451" y="3337099"/>
              <a:ext cx="856149" cy="2365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err="1"/>
                <a:t>kDa</a:t>
              </a:r>
              <a:endParaRPr lang="en-US" dirty="0"/>
            </a:p>
          </p:txBody>
        </p:sp>
        <p:sp>
          <p:nvSpPr>
            <p:cNvPr id="101" name="TextBox 100">
              <a:extLst>
                <a:ext uri="{FF2B5EF4-FFF2-40B4-BE49-F238E27FC236}">
                  <a16:creationId xmlns:a16="http://schemas.microsoft.com/office/drawing/2014/main" id="{7B0CC64E-883E-2EDD-7253-5C94C07D8C93}"/>
                </a:ext>
              </a:extLst>
            </p:cNvPr>
            <p:cNvSpPr txBox="1"/>
            <p:nvPr/>
          </p:nvSpPr>
          <p:spPr>
            <a:xfrm>
              <a:off x="115675" y="5328336"/>
              <a:ext cx="85614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25</a:t>
              </a:r>
            </a:p>
          </p:txBody>
        </p:sp>
        <p:sp>
          <p:nvSpPr>
            <p:cNvPr id="102" name="TextBox 101">
              <a:extLst>
                <a:ext uri="{FF2B5EF4-FFF2-40B4-BE49-F238E27FC236}">
                  <a16:creationId xmlns:a16="http://schemas.microsoft.com/office/drawing/2014/main" id="{5B33E337-1BC6-A75C-657E-505A91FFEBD8}"/>
                </a:ext>
              </a:extLst>
            </p:cNvPr>
            <p:cNvSpPr txBox="1"/>
            <p:nvPr/>
          </p:nvSpPr>
          <p:spPr>
            <a:xfrm>
              <a:off x="110947" y="5558975"/>
              <a:ext cx="85614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20</a:t>
              </a:r>
            </a:p>
          </p:txBody>
        </p:sp>
        <p:sp>
          <p:nvSpPr>
            <p:cNvPr id="103" name="TextBox 102">
              <a:extLst>
                <a:ext uri="{FF2B5EF4-FFF2-40B4-BE49-F238E27FC236}">
                  <a16:creationId xmlns:a16="http://schemas.microsoft.com/office/drawing/2014/main" id="{B0AC6C3E-7D98-70AC-0FAC-78876481C516}"/>
                </a:ext>
              </a:extLst>
            </p:cNvPr>
            <p:cNvSpPr txBox="1"/>
            <p:nvPr/>
          </p:nvSpPr>
          <p:spPr>
            <a:xfrm>
              <a:off x="110947" y="5762776"/>
              <a:ext cx="85614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15</a:t>
              </a:r>
            </a:p>
          </p:txBody>
        </p:sp>
        <p:sp>
          <p:nvSpPr>
            <p:cNvPr id="117" name="TextBox 116">
              <a:extLst>
                <a:ext uri="{FF2B5EF4-FFF2-40B4-BE49-F238E27FC236}">
                  <a16:creationId xmlns:a16="http://schemas.microsoft.com/office/drawing/2014/main" id="{29717B85-CB9C-BA69-C645-61AF639C22BF}"/>
                </a:ext>
              </a:extLst>
            </p:cNvPr>
            <p:cNvSpPr txBox="1"/>
            <p:nvPr/>
          </p:nvSpPr>
          <p:spPr>
            <a:xfrm>
              <a:off x="51376" y="3667207"/>
              <a:ext cx="8561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250</a:t>
              </a:r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29C3A9B5-808D-4E74-268E-09292131D931}"/>
              </a:ext>
            </a:extLst>
          </p:cNvPr>
          <p:cNvGrpSpPr/>
          <p:nvPr/>
        </p:nvGrpSpPr>
        <p:grpSpPr>
          <a:xfrm>
            <a:off x="4369384" y="659661"/>
            <a:ext cx="3562040" cy="1437674"/>
            <a:chOff x="-72570" y="6652071"/>
            <a:chExt cx="3562040" cy="1437674"/>
          </a:xfrm>
        </p:grpSpPr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FA241B56-0DC1-1667-84E6-99D54D3C6C19}"/>
                </a:ext>
              </a:extLst>
            </p:cNvPr>
            <p:cNvGrpSpPr/>
            <p:nvPr/>
          </p:nvGrpSpPr>
          <p:grpSpPr>
            <a:xfrm>
              <a:off x="-72570" y="7104622"/>
              <a:ext cx="3308086" cy="985123"/>
              <a:chOff x="5178121" y="1404570"/>
              <a:chExt cx="4807776" cy="1415101"/>
            </a:xfrm>
          </p:grpSpPr>
          <p:pic>
            <p:nvPicPr>
              <p:cNvPr id="36" name="Picture 35">
                <a:extLst>
                  <a:ext uri="{FF2B5EF4-FFF2-40B4-BE49-F238E27FC236}">
                    <a16:creationId xmlns:a16="http://schemas.microsoft.com/office/drawing/2014/main" id="{91934243-6D86-9618-CBAC-9B3D6E9D09D0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1265" t="30232" r="24805" b="60941"/>
              <a:stretch/>
            </p:blipFill>
            <p:spPr>
              <a:xfrm>
                <a:off x="6449733" y="1627516"/>
                <a:ext cx="3536164" cy="351909"/>
              </a:xfrm>
              <a:prstGeom prst="rect">
                <a:avLst/>
              </a:prstGeom>
              <a:ln w="12700">
                <a:solidFill>
                  <a:schemeClr val="tx1"/>
                </a:solidFill>
              </a:ln>
            </p:spPr>
          </p:pic>
          <p:pic>
            <p:nvPicPr>
              <p:cNvPr id="39" name="Picture 38">
                <a:extLst>
                  <a:ext uri="{FF2B5EF4-FFF2-40B4-BE49-F238E27FC236}">
                    <a16:creationId xmlns:a16="http://schemas.microsoft.com/office/drawing/2014/main" id="{21137418-2D88-D048-3906-586934195A77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7018" t="42117" r="30721" b="50536"/>
              <a:stretch/>
            </p:blipFill>
            <p:spPr>
              <a:xfrm>
                <a:off x="6448765" y="2368310"/>
                <a:ext cx="3536165" cy="346087"/>
              </a:xfrm>
              <a:prstGeom prst="rect">
                <a:avLst/>
              </a:prstGeom>
              <a:ln w="12700">
                <a:solidFill>
                  <a:schemeClr val="tx1"/>
                </a:solidFill>
              </a:ln>
            </p:spPr>
          </p:pic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BA55478E-F757-BA11-B8ED-6940F8EFEAF3}"/>
                  </a:ext>
                </a:extLst>
              </p:cNvPr>
              <p:cNvSpPr txBox="1"/>
              <p:nvPr/>
            </p:nvSpPr>
            <p:spPr>
              <a:xfrm>
                <a:off x="5246554" y="2377558"/>
                <a:ext cx="1568296" cy="44211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GAPDH</a:t>
                </a:r>
              </a:p>
            </p:txBody>
          </p:sp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100553BD-8C99-EAF7-AAEA-9860700071D8}"/>
                  </a:ext>
                </a:extLst>
              </p:cNvPr>
              <p:cNvSpPr txBox="1"/>
              <p:nvPr/>
            </p:nvSpPr>
            <p:spPr>
              <a:xfrm>
                <a:off x="5329021" y="1986739"/>
                <a:ext cx="1568296" cy="3077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AMPK</a:t>
                </a:r>
              </a:p>
            </p:txBody>
          </p:sp>
          <p:pic>
            <p:nvPicPr>
              <p:cNvPr id="42" name="Picture 41">
                <a:extLst>
                  <a:ext uri="{FF2B5EF4-FFF2-40B4-BE49-F238E27FC236}">
                    <a16:creationId xmlns:a16="http://schemas.microsoft.com/office/drawing/2014/main" id="{AD487A54-21BB-5BF8-D8B6-3C8553122843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7910" t="43098" r="29537" b="49125"/>
              <a:stretch/>
            </p:blipFill>
            <p:spPr>
              <a:xfrm>
                <a:off x="6449733" y="1995248"/>
                <a:ext cx="3536164" cy="351909"/>
              </a:xfrm>
              <a:prstGeom prst="rect">
                <a:avLst/>
              </a:prstGeom>
              <a:ln w="12700">
                <a:solidFill>
                  <a:schemeClr val="tx1"/>
                </a:solidFill>
              </a:ln>
            </p:spPr>
          </p:pic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4A133419-721E-373B-83FC-8A1CACCB146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180562" y="1627516"/>
                <a:ext cx="0" cy="1120045"/>
              </a:xfrm>
              <a:prstGeom prst="line">
                <a:avLst/>
              </a:prstGeom>
              <a:ln w="19050">
                <a:solidFill>
                  <a:schemeClr val="tx1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3F0DC99F-BAA6-E236-0941-B3369EB699A4}"/>
                  </a:ext>
                </a:extLst>
              </p:cNvPr>
              <p:cNvSpPr txBox="1"/>
              <p:nvPr/>
            </p:nvSpPr>
            <p:spPr>
              <a:xfrm>
                <a:off x="5178121" y="1404570"/>
                <a:ext cx="1312000" cy="70738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400" b="1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pAMPK</a:t>
                </a:r>
                <a:endParaRPr lang="en-US" sz="14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algn="ctr"/>
                <a:r>
                  <a:rPr lang="en-US" sz="12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(T172)</a:t>
                </a:r>
              </a:p>
            </p:txBody>
          </p:sp>
        </p:grp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DBA49257-9096-C3A9-1236-D3F622AD97CB}"/>
                </a:ext>
              </a:extLst>
            </p:cNvPr>
            <p:cNvSpPr txBox="1"/>
            <p:nvPr/>
          </p:nvSpPr>
          <p:spPr>
            <a:xfrm>
              <a:off x="103830" y="6652071"/>
              <a:ext cx="286578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2400" b="1" dirty="0">
                  <a:latin typeface="Arial" panose="020B0604020202020204" pitchFamily="34" charset="0"/>
                  <a:cs typeface="Arial" panose="020B0604020202020204" pitchFamily="34" charset="0"/>
                </a:rPr>
                <a:t>E</a:t>
              </a: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76CA4B68-EA09-8702-A46A-58236C1B4373}"/>
                </a:ext>
              </a:extLst>
            </p:cNvPr>
            <p:cNvSpPr txBox="1"/>
            <p:nvPr/>
          </p:nvSpPr>
          <p:spPr>
            <a:xfrm>
              <a:off x="577598" y="6943476"/>
              <a:ext cx="147989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GN-NTC-siRNA</a:t>
              </a: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7E8D92BA-9C3B-8CFD-DE17-199AB3DD9634}"/>
                </a:ext>
              </a:extLst>
            </p:cNvPr>
            <p:cNvSpPr txBox="1"/>
            <p:nvPr/>
          </p:nvSpPr>
          <p:spPr>
            <a:xfrm>
              <a:off x="1890955" y="6943476"/>
              <a:ext cx="159851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solidFill>
                    <a:srgbClr val="9C82FB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GN-MCT1-siRNA</a:t>
              </a:r>
            </a:p>
          </p:txBody>
        </p:sp>
      </p:grpSp>
      <p:pic>
        <p:nvPicPr>
          <p:cNvPr id="51" name="Picture 50" descr="A close-up of a test&#10;&#10;Description automatically generated">
            <a:extLst>
              <a:ext uri="{FF2B5EF4-FFF2-40B4-BE49-F238E27FC236}">
                <a16:creationId xmlns:a16="http://schemas.microsoft.com/office/drawing/2014/main" id="{85F4A10C-54D1-FAB8-DC1B-4530C99D7C97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18957" t="10067" r="17245" b="17243"/>
          <a:stretch/>
        </p:blipFill>
        <p:spPr>
          <a:xfrm>
            <a:off x="4323841" y="3250989"/>
            <a:ext cx="3755146" cy="3194801"/>
          </a:xfrm>
          <a:prstGeom prst="rect">
            <a:avLst/>
          </a:prstGeom>
        </p:spPr>
      </p:pic>
      <p:pic>
        <p:nvPicPr>
          <p:cNvPr id="56" name="Picture 55" descr="A close-up of a test&#10;&#10;Description automatically generated">
            <a:extLst>
              <a:ext uri="{FF2B5EF4-FFF2-40B4-BE49-F238E27FC236}">
                <a16:creationId xmlns:a16="http://schemas.microsoft.com/office/drawing/2014/main" id="{91696556-08F1-902C-C63B-CD9F38A997C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1847" t="7777" r="14101" b="19533"/>
          <a:stretch/>
        </p:blipFill>
        <p:spPr>
          <a:xfrm>
            <a:off x="8078987" y="3210899"/>
            <a:ext cx="3795932" cy="3216707"/>
          </a:xfrm>
          <a:prstGeom prst="rect">
            <a:avLst/>
          </a:prstGeom>
        </p:spPr>
      </p:pic>
      <p:sp>
        <p:nvSpPr>
          <p:cNvPr id="57" name="Rectangle 56">
            <a:extLst>
              <a:ext uri="{FF2B5EF4-FFF2-40B4-BE49-F238E27FC236}">
                <a16:creationId xmlns:a16="http://schemas.microsoft.com/office/drawing/2014/main" id="{279D772E-9B5E-875B-414F-2B6188FD25AC}"/>
              </a:ext>
            </a:extLst>
          </p:cNvPr>
          <p:cNvSpPr/>
          <p:nvPr/>
        </p:nvSpPr>
        <p:spPr>
          <a:xfrm>
            <a:off x="4892148" y="4628124"/>
            <a:ext cx="2317192" cy="336642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C48C3436-AF07-DF6B-128C-7515900E6922}"/>
              </a:ext>
            </a:extLst>
          </p:cNvPr>
          <p:cNvSpPr txBox="1"/>
          <p:nvPr/>
        </p:nvSpPr>
        <p:spPr>
          <a:xfrm>
            <a:off x="7161209" y="4650251"/>
            <a:ext cx="770215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>
                <a:latin typeface="Arial" panose="020B0604020202020204" pitchFamily="34" charset="0"/>
                <a:cs typeface="Arial" panose="020B0604020202020204" pitchFamily="34" charset="0"/>
              </a:rPr>
              <a:t>GAPDH</a:t>
            </a: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4B701B65-89E8-A454-07CA-6C6713FA2450}"/>
              </a:ext>
            </a:extLst>
          </p:cNvPr>
          <p:cNvSpPr/>
          <p:nvPr/>
        </p:nvSpPr>
        <p:spPr>
          <a:xfrm>
            <a:off x="8733357" y="4267126"/>
            <a:ext cx="2317192" cy="336642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74DF3001-C001-3E71-B91D-D92F979009F4}"/>
              </a:ext>
            </a:extLst>
          </p:cNvPr>
          <p:cNvSpPr txBox="1"/>
          <p:nvPr/>
        </p:nvSpPr>
        <p:spPr>
          <a:xfrm>
            <a:off x="11083197" y="4318480"/>
            <a:ext cx="770215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 err="1">
                <a:latin typeface="Arial" panose="020B0604020202020204" pitchFamily="34" charset="0"/>
                <a:cs typeface="Arial" panose="020B0604020202020204" pitchFamily="34" charset="0"/>
              </a:rPr>
              <a:t>pAMPK</a:t>
            </a:r>
            <a:endParaRPr lang="en-US" sz="13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76248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157</TotalTime>
  <Words>23</Words>
  <Application>Microsoft Macintosh PowerPoint</Application>
  <PresentationFormat>Widescreen</PresentationFormat>
  <Paragraphs>21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Min, Kyounghee</dc:creator>
  <cp:lastModifiedBy>Min, Kyounghee</cp:lastModifiedBy>
  <cp:revision>5</cp:revision>
  <dcterms:created xsi:type="dcterms:W3CDTF">2024-01-29T00:20:33Z</dcterms:created>
  <dcterms:modified xsi:type="dcterms:W3CDTF">2024-01-29T06:33:35Z</dcterms:modified>
</cp:coreProperties>
</file>